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CONTAI-ME A VELHA HISTÓRIA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A1595A-49B3-47E8-AAD0-25CE7BBEB1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Contai-me a velha história, </a:t>
            </a:r>
          </a:p>
          <a:p>
            <a:r>
              <a:rPr lang="pt-BR" dirty="0"/>
              <a:t>Contai-me a velha história,</a:t>
            </a:r>
          </a:p>
          <a:p>
            <a:r>
              <a:rPr lang="pt-BR" dirty="0"/>
              <a:t>Contai-me a velha história,</a:t>
            </a:r>
          </a:p>
          <a:p>
            <a:r>
              <a:rPr lang="pt-BR" dirty="0"/>
              <a:t>De Cristo e Seu amor.</a:t>
            </a:r>
          </a:p>
        </p:txBody>
      </p:sp>
    </p:spTree>
    <p:extLst>
      <p:ext uri="{BB962C8B-B14F-4D97-AF65-F5344CB8AC3E}">
        <p14:creationId xmlns:p14="http://schemas.microsoft.com/office/powerpoint/2010/main" val="2637479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Contai-me a velha história </a:t>
            </a:r>
          </a:p>
          <a:p>
            <a:r>
              <a:rPr lang="pt-BR" dirty="0"/>
              <a:t>do grande Salvador; </a:t>
            </a:r>
          </a:p>
          <a:p>
            <a:r>
              <a:rPr lang="pt-BR" dirty="0"/>
              <a:t>De Cristo e Sua glória, </a:t>
            </a:r>
          </a:p>
          <a:p>
            <a:r>
              <a:rPr lang="pt-BR" dirty="0"/>
              <a:t>de Cristo e Seu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calma e com paciência, </a:t>
            </a:r>
          </a:p>
          <a:p>
            <a:r>
              <a:rPr lang="pt-BR" dirty="0"/>
              <a:t>pois quero alcançar </a:t>
            </a:r>
          </a:p>
          <a:p>
            <a:r>
              <a:rPr lang="pt-BR" dirty="0"/>
              <a:t>A altura do mistério: </a:t>
            </a:r>
          </a:p>
          <a:p>
            <a:r>
              <a:rPr lang="pt-BR" dirty="0"/>
              <a:t>que Deus nos pode amar.</a:t>
            </a:r>
          </a:p>
        </p:txBody>
      </p:sp>
    </p:spTree>
    <p:extLst>
      <p:ext uri="{BB962C8B-B14F-4D97-AF65-F5344CB8AC3E}">
        <p14:creationId xmlns:p14="http://schemas.microsoft.com/office/powerpoint/2010/main" val="787047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A1595A-49B3-47E8-AAD0-25CE7BBEB1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Contai-me a velha história, </a:t>
            </a:r>
          </a:p>
          <a:p>
            <a:r>
              <a:rPr lang="pt-BR" sz="4000" dirty="0"/>
              <a:t>Contai-me a velha história,</a:t>
            </a:r>
          </a:p>
          <a:p>
            <a:r>
              <a:rPr lang="pt-BR" sz="4000" dirty="0"/>
              <a:t>Contai-me a velha história,</a:t>
            </a:r>
          </a:p>
          <a:p>
            <a:r>
              <a:rPr lang="pt-BR" sz="4000" dirty="0"/>
              <a:t>De Cristo e Seu amor.</a:t>
            </a:r>
          </a:p>
        </p:txBody>
      </p:sp>
    </p:spTree>
    <p:extLst>
      <p:ext uri="{BB962C8B-B14F-4D97-AF65-F5344CB8AC3E}">
        <p14:creationId xmlns:p14="http://schemas.microsoft.com/office/powerpoint/2010/main" val="256378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Falai-me com doçura </a:t>
            </a:r>
          </a:p>
          <a:p>
            <a:r>
              <a:rPr lang="pt-BR" dirty="0"/>
              <a:t>do amante Redentor; </a:t>
            </a:r>
          </a:p>
          <a:p>
            <a:r>
              <a:rPr lang="pt-BR" dirty="0"/>
              <a:t>Falai com sentimento, </a:t>
            </a:r>
          </a:p>
          <a:p>
            <a:r>
              <a:rPr lang="pt-BR" dirty="0"/>
              <a:t>pois sou um pecador! </a:t>
            </a:r>
          </a:p>
        </p:txBody>
      </p:sp>
    </p:spTree>
    <p:extLst>
      <p:ext uri="{BB962C8B-B14F-4D97-AF65-F5344CB8AC3E}">
        <p14:creationId xmlns:p14="http://schemas.microsoft.com/office/powerpoint/2010/main" val="569648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Querendo consolar-me </a:t>
            </a:r>
          </a:p>
          <a:p>
            <a:r>
              <a:rPr lang="pt-BR" dirty="0"/>
              <a:t>em tempos de aflição, </a:t>
            </a:r>
          </a:p>
          <a:p>
            <a:r>
              <a:rPr lang="pt-BR" dirty="0"/>
              <a:t>Sempre essa velha história, </a:t>
            </a:r>
          </a:p>
          <a:p>
            <a:r>
              <a:rPr lang="pt-BR" dirty="0"/>
              <a:t>dizei do coração. </a:t>
            </a:r>
          </a:p>
        </p:txBody>
      </p:sp>
    </p:spTree>
    <p:extLst>
      <p:ext uri="{BB962C8B-B14F-4D97-AF65-F5344CB8AC3E}">
        <p14:creationId xmlns:p14="http://schemas.microsoft.com/office/powerpoint/2010/main" val="229865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A1595A-49B3-47E8-AAD0-25CE7BBEB1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Contai-me a velha história, </a:t>
            </a:r>
          </a:p>
          <a:p>
            <a:r>
              <a:rPr lang="pt-BR" dirty="0"/>
              <a:t>Contai-me a velha história,</a:t>
            </a:r>
          </a:p>
          <a:p>
            <a:r>
              <a:rPr lang="pt-BR" dirty="0"/>
              <a:t>Contai-me a velha história,</a:t>
            </a:r>
          </a:p>
          <a:p>
            <a:r>
              <a:rPr lang="pt-BR" dirty="0"/>
              <a:t>De Cristo e Seu amor.</a:t>
            </a:r>
          </a:p>
        </p:txBody>
      </p:sp>
    </p:spTree>
    <p:extLst>
      <p:ext uri="{BB962C8B-B14F-4D97-AF65-F5344CB8AC3E}">
        <p14:creationId xmlns:p14="http://schemas.microsoft.com/office/powerpoint/2010/main" val="1907855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brilho deste mundo </a:t>
            </a:r>
          </a:p>
          <a:p>
            <a:r>
              <a:rPr lang="pt-BR" dirty="0"/>
              <a:t>cobrir do Céu a luz, </a:t>
            </a:r>
          </a:p>
          <a:p>
            <a:r>
              <a:rPr lang="pt-BR" dirty="0"/>
              <a:t>Narrai a mesma história </a:t>
            </a:r>
          </a:p>
          <a:p>
            <a:r>
              <a:rPr lang="pt-BR" dirty="0"/>
              <a:t>da graça de Jesus! </a:t>
            </a:r>
          </a:p>
        </p:txBody>
      </p:sp>
    </p:spTree>
    <p:extLst>
      <p:ext uri="{BB962C8B-B14F-4D97-AF65-F5344CB8AC3E}">
        <p14:creationId xmlns:p14="http://schemas.microsoft.com/office/powerpoint/2010/main" val="559263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CONTAI-ME A VELHA HISTÓRIA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quando, enfim, a glória </a:t>
            </a:r>
          </a:p>
          <a:p>
            <a:r>
              <a:rPr lang="pt-BR" dirty="0"/>
              <a:t>do mundo além raiar, </a:t>
            </a:r>
          </a:p>
          <a:p>
            <a:r>
              <a:rPr lang="pt-BR" dirty="0"/>
              <a:t>Contai-me a velha história </a:t>
            </a:r>
          </a:p>
          <a:p>
            <a:r>
              <a:rPr lang="pt-BR" dirty="0"/>
              <a:t>de quem nos quis salvar.</a:t>
            </a:r>
          </a:p>
        </p:txBody>
      </p:sp>
    </p:spTree>
    <p:extLst>
      <p:ext uri="{BB962C8B-B14F-4D97-AF65-F5344CB8AC3E}">
        <p14:creationId xmlns:p14="http://schemas.microsoft.com/office/powerpoint/2010/main" val="2598109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228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  <vt:lpstr>CONTAI-ME A VELHA HISTÓRIA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2019-06-12T21:54:05Z</dcterms:modified>
</cp:coreProperties>
</file>

<file path=docProps/thumbnail.jpeg>
</file>